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8" r:id="rId2"/>
    <p:sldId id="256" r:id="rId3"/>
    <p:sldId id="259" r:id="rId4"/>
    <p:sldId id="263" r:id="rId5"/>
    <p:sldId id="261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440B45-EC98-4569-B814-DCC9250392B3}" v="8" dt="2019-10-06T02:57:56.2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575C4-60CD-4A2C-8222-81D8ECE9C374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B5F63-D94C-44ED-9C80-CC8446F0A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0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ESPERE HASTA QUE YO ANUNCIE EL PRIMER PUNTO DE TRES PARA PASAR A LA SIGUIENTE TRANSPARENCIA.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B5F63-D94C-44ED-9C80-CC8446F0A7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1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ESPERE HASTA QUE ANUNCIE EL SEGFUNDO PUNTO PARA CAMBIAR LA TRANSPARENCIA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B5F63-D94C-44ED-9C80-CC8446F0A7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63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ESPERE HASTA QUE ANUNCIE DEUTERONOMIO 22:8 PARA EL CAMBOP.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B5F63-D94C-44ED-9C80-CC8446F0A7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91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ESTA TRANSPARENCIA TIENE OTRO CLIC,  ESPERE HASTA QUE COMIENCE A HABLAR DEL SUICIDIO  PARA HACER EL CLIC.  LUEGO ESPERE HASTA QUE ANUNCIE EL TERCE PUNTO PARA HACER EL CAMBIO.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B5F63-D94C-44ED-9C80-CC8446F0A7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46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ESPERE HASTA QUE ANUNCIE MATEO 5:23 AL 24 PARA PASAR A  LA SIGUIENTE TRANSPARENCIA.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B5F63-D94C-44ED-9C80-CC8446F0A7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87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ESPERE HASTA QUE ANUNCIE QUE COIENCE A HABLAR DE JESUS EN EL GETZEMANI PARA PASAR A LA SIGUIENTE TRANSPARENCIA.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B5F63-D94C-44ED-9C80-CC8446F0A7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12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ESTA ES LA ULTIMA TRANSPARENCIA.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B5F63-D94C-44ED-9C80-CC8446F0A7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97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1C5E-A655-430F-A05F-2EA074798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042832-7C08-4DEF-BB2E-814006CE71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A5328-79DC-422B-8BE8-2770DBE7F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10/6/2019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0552E-C32A-4126-AAC4-6FD9DD56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879F2-7754-4EEE-98B6-AA27C215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43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3E31C-7256-4FD8-86BA-99920806F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0BDD8C-F9A0-4878-95CD-B1FA51BCD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72F74-5C0C-4C86-863D-9A15BA52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71A9F-D87A-4A91-820C-43602497A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5BE84-1D8C-42AC-B6E9-889E501F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7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101970-F289-4658-8A82-B2BBFD99C7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7CFC9-68BB-4401-9257-E3075BFAC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5278B-0269-4CB4-868D-79EDD756B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5B36C-6050-4936-9670-37BD6DCF1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BF86D-7ED0-4DC5-9B46-67A364384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8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59F63-3A45-4C2D-BB29-AE2417C4A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52299-3D1A-46C9-93BC-9BBCA20DD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D2235-50EA-4938-9682-C8195C849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00821-F8B7-435E-BFD8-53C27EDD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911CB-4D21-400A-A26F-D8CE23D35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1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E322F-7588-4495-8CE7-A0195DCC2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D9CFD-5983-42F4-B16F-60299412C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FAEFA-18FB-42F7-959C-EB648475A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10/6/2019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FD018-9157-45AE-A59C-156A55C9A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11565-ECB0-4003-8BC2-03B382238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75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5C366-E7A4-41AC-B068-9FF4AC66D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0FEC6-5DD6-49F7-B4A1-FB785D9C7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C4A7C-FE63-48E2-BA5A-D6209A34C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4132C-8CCD-4EED-8A21-1EFC49AB0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0E568A-1F53-476F-8ACF-4C08F466C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E4D87D-89B0-4C5F-8665-77FB8859A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6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E2507-9524-4AFC-A62E-D267BAD8B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5DC30-D8AF-41BA-B5CB-C1FFB4F37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944CD-72E5-421F-93B1-A9DB79671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C404B7-05B2-44C6-AA35-6A51D2330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550028-BE1D-4B6D-A40E-C79F11EFA5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3E82A2-4631-46FA-94BD-629830CBD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1C62AD-F7C4-4644-9972-E7E3F6C1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32B497-B164-4947-8E3F-8A182A617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FD1FB-C201-476C-9E1C-C6938B9D3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FD887A-2655-47EA-8CBF-DCA430DF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0463EE-3182-48C7-8F35-52BC04745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672BF-7B44-42A2-8BAF-3AFE24DCC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0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9A00FE-E920-4FA5-9607-CC6FFB5A9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46245F-C195-45CE-83E1-976DE9BCA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EF7DF-0973-45A9-A9B4-9357907E4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7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39F85-AA97-4EC9-A194-CFBB0C44F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21626-B72B-44B9-9CD7-0FB5173CD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04B1D-262B-4225-ADBC-74D815824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B739EF-3F36-4A19-8807-19205ED66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146FFC-5D1B-4414-B43E-298497630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866FD8-366D-4D22-9C6A-8A0D7D684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4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5B6DB-0EED-4F7E-87D6-D0DC2AFC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00A05-1E99-405C-ACD7-9C4336E924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E46D3B-B203-4612-ABB9-7B0DC3FB3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CAEA73-FAF5-4DBD-8054-BC40E905A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10/6/2019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FB6A3-FBA9-4254-9757-14E59485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7649B-A2F7-4F65-8D24-356F20A2D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7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F24DDC-9A59-47DF-B8F7-E0DFCA140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D84BF-FF6E-4652-864B-9C124C3C7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3E8C8-90C5-40F8-B99C-4F527818AE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49762-8F09-47D6-A94A-ACB2BC140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43225-78BF-48FC-AF63-3BD86D95A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ign on a pole&#10;&#10;Description automatically generated">
            <a:extLst>
              <a:ext uri="{FF2B5EF4-FFF2-40B4-BE49-F238E27FC236}">
                <a16:creationId xmlns:a16="http://schemas.microsoft.com/office/drawing/2014/main" id="{6E117F5D-957D-40D3-91B3-4F23D2D094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04"/>
          <a:stretch/>
        </p:blipFill>
        <p:spPr>
          <a:xfrm>
            <a:off x="3322341" y="643467"/>
            <a:ext cx="554731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8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17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6216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837" y="495702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4429" y="660294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rgbClr val="476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6AAA4-E8D7-449F-B4EF-CD7E7A91E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9743" y="2442411"/>
            <a:ext cx="4996329" cy="318603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NO MATARAS,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EXODO 20:13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A8431F-7EAD-4838-88C0-652708237E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88" r="10035" b="3"/>
          <a:stretch/>
        </p:blipFill>
        <p:spPr>
          <a:xfrm>
            <a:off x="979870" y="2"/>
            <a:ext cx="6069184" cy="2839783"/>
          </a:xfrm>
          <a:custGeom>
            <a:avLst/>
            <a:gdLst>
              <a:gd name="connsiteX0" fmla="*/ 0 w 6069184"/>
              <a:gd name="connsiteY0" fmla="*/ 0 h 2839783"/>
              <a:gd name="connsiteX1" fmla="*/ 6069184 w 6069184"/>
              <a:gd name="connsiteY1" fmla="*/ 0 h 2839783"/>
              <a:gd name="connsiteX2" fmla="*/ 6063824 w 6069184"/>
              <a:gd name="connsiteY2" fmla="*/ 106160 h 2839783"/>
              <a:gd name="connsiteX3" fmla="*/ 3034592 w 6069184"/>
              <a:gd name="connsiteY3" fmla="*/ 2839783 h 2839783"/>
              <a:gd name="connsiteX4" fmla="*/ 5361 w 6069184"/>
              <a:gd name="connsiteY4" fmla="*/ 106160 h 283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F2DD4B34-A857-4A0D-A5E3-A9D5D8DDA9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75" r="-1" b="-1"/>
          <a:stretch/>
        </p:blipFill>
        <p:spPr>
          <a:xfrm>
            <a:off x="1" y="3120244"/>
            <a:ext cx="5001415" cy="3733214"/>
          </a:xfrm>
          <a:custGeom>
            <a:avLst/>
            <a:gdLst>
              <a:gd name="connsiteX0" fmla="*/ 1956463 w 5001415"/>
              <a:gd name="connsiteY0" fmla="*/ 0 h 3733214"/>
              <a:gd name="connsiteX1" fmla="*/ 5001415 w 5001415"/>
              <a:gd name="connsiteY1" fmla="*/ 3044952 h 3733214"/>
              <a:gd name="connsiteX2" fmla="*/ 4939553 w 5001415"/>
              <a:gd name="connsiteY2" fmla="*/ 3658617 h 3733214"/>
              <a:gd name="connsiteX3" fmla="*/ 4920372 w 5001415"/>
              <a:gd name="connsiteY3" fmla="*/ 3733214 h 3733214"/>
              <a:gd name="connsiteX4" fmla="*/ 0 w 5001415"/>
              <a:gd name="connsiteY4" fmla="*/ 3733214 h 3733214"/>
              <a:gd name="connsiteX5" fmla="*/ 0 w 5001415"/>
              <a:gd name="connsiteY5" fmla="*/ 713124 h 3733214"/>
              <a:gd name="connsiteX6" fmla="*/ 19591 w 5001415"/>
              <a:gd name="connsiteY6" fmla="*/ 695319 h 3733214"/>
              <a:gd name="connsiteX7" fmla="*/ 1956463 w 5001415"/>
              <a:gd name="connsiteY7" fmla="*/ 0 h 373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55519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BF5C81-3C26-4CBC-ADE1-0340C62A4E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7" r="19627"/>
          <a:stretch/>
        </p:blipFill>
        <p:spPr>
          <a:xfrm>
            <a:off x="9886499" y="100589"/>
            <a:ext cx="2070298" cy="29710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DD1342-5546-447D-96DD-65EF82147D7F}"/>
              </a:ext>
            </a:extLst>
          </p:cNvPr>
          <p:cNvSpPr txBox="1"/>
          <p:nvPr/>
        </p:nvSpPr>
        <p:spPr>
          <a:xfrm>
            <a:off x="94180" y="2064521"/>
            <a:ext cx="116148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latin typeface="Comic Sans MS" panose="030F0702030302020204" pitchFamily="66" charset="0"/>
              </a:rPr>
              <a:t>LO  RATSACH: Matar intencionalmente </a:t>
            </a:r>
          </a:p>
          <a:p>
            <a:endParaRPr lang="es-ES" sz="4400" dirty="0">
              <a:latin typeface="Comic Sans MS" panose="030F0702030302020204" pitchFamily="66" charset="0"/>
            </a:endParaRPr>
          </a:p>
          <a:p>
            <a:r>
              <a:rPr lang="es-ES" sz="4000" dirty="0">
                <a:latin typeface="Comic Sans MS" panose="030F0702030302020204" pitchFamily="66" charset="0"/>
              </a:rPr>
              <a:t>QATAL: Matar por accidente, autodefensa,            </a:t>
            </a:r>
          </a:p>
          <a:p>
            <a:r>
              <a:rPr lang="es-ES" sz="4000" dirty="0">
                <a:latin typeface="Comic Sans MS" panose="030F0702030302020204" pitchFamily="66" charset="0"/>
              </a:rPr>
              <a:t>              guerra, pena de muerte.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BB2204-FCFE-4FC7-8B7E-9777E065F01A}"/>
              </a:ext>
            </a:extLst>
          </p:cNvPr>
          <p:cNvSpPr txBox="1"/>
          <p:nvPr/>
        </p:nvSpPr>
        <p:spPr>
          <a:xfrm>
            <a:off x="444712" y="445320"/>
            <a:ext cx="80996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000" b="1" dirty="0">
                <a:latin typeface="Comic Sans MS" panose="030F0702030302020204" pitchFamily="66" charset="0"/>
              </a:rPr>
              <a:t>LOS QUE NO SIGNIFICA NO MATARAS.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B5EB4D-52DE-41FD-B8F2-9660CF50C59C}"/>
              </a:ext>
            </a:extLst>
          </p:cNvPr>
          <p:cNvSpPr txBox="1"/>
          <p:nvPr/>
        </p:nvSpPr>
        <p:spPr>
          <a:xfrm>
            <a:off x="4669654" y="4944870"/>
            <a:ext cx="3683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Auto </a:t>
            </a:r>
            <a:r>
              <a:rPr lang="en-US" sz="3600" dirty="0" err="1">
                <a:latin typeface="Comic Sans MS" panose="030F0702030302020204" pitchFamily="66" charset="0"/>
              </a:rPr>
              <a:t>defensa</a:t>
            </a:r>
            <a:endParaRPr lang="en-US" sz="3600" dirty="0">
              <a:latin typeface="Comic Sans MS" panose="030F0702030302020204" pitchFamily="66" charset="0"/>
            </a:endParaRPr>
          </a:p>
          <a:p>
            <a:r>
              <a:rPr lang="en-US" sz="3600" dirty="0">
                <a:latin typeface="Comic Sans MS" panose="030F0702030302020204" pitchFamily="66" charset="0"/>
              </a:rPr>
              <a:t>Guerra</a:t>
            </a:r>
          </a:p>
          <a:p>
            <a:r>
              <a:rPr lang="en-US" sz="3600" dirty="0">
                <a:latin typeface="Comic Sans MS" panose="030F0702030302020204" pitchFamily="66" charset="0"/>
              </a:rPr>
              <a:t>Pena de </a:t>
            </a:r>
            <a:r>
              <a:rPr lang="en-US" sz="3600" dirty="0" err="1">
                <a:latin typeface="Comic Sans MS" panose="030F0702030302020204" pitchFamily="66" charset="0"/>
              </a:rPr>
              <a:t>muerte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B83D6F-0F5C-4187-B56A-DA52E965B02E}"/>
              </a:ext>
            </a:extLst>
          </p:cNvPr>
          <p:cNvSpPr/>
          <p:nvPr/>
        </p:nvSpPr>
        <p:spPr>
          <a:xfrm>
            <a:off x="4616387" y="4873848"/>
            <a:ext cx="3719162" cy="18998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7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957E91-8D4F-43BC-9A2B-9E96CB55FF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952"/>
          <a:stretch/>
        </p:blipFill>
        <p:spPr>
          <a:xfrm>
            <a:off x="9473783" y="89940"/>
            <a:ext cx="2623277" cy="31282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C1C2FF-53CB-42FF-A1B8-075941C77FCD}"/>
              </a:ext>
            </a:extLst>
          </p:cNvPr>
          <p:cNvSpPr txBox="1"/>
          <p:nvPr/>
        </p:nvSpPr>
        <p:spPr>
          <a:xfrm>
            <a:off x="239843" y="179886"/>
            <a:ext cx="10223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omic Sans MS" panose="030F0702030302020204" pitchFamily="66" charset="0"/>
              </a:rPr>
              <a:t>2. LO QUE SIGNIFICA NO MATARAS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3673C9-9DAD-43B0-B7A7-06F54EC75A08}"/>
              </a:ext>
            </a:extLst>
          </p:cNvPr>
          <p:cNvSpPr txBox="1"/>
          <p:nvPr/>
        </p:nvSpPr>
        <p:spPr>
          <a:xfrm>
            <a:off x="464694" y="1124264"/>
            <a:ext cx="112426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i="1" dirty="0">
                <a:latin typeface="Comic Sans MS" panose="030F0702030302020204" pitchFamily="66" charset="0"/>
              </a:rPr>
              <a:t>Si un buey acorneare a hombre </a:t>
            </a:r>
          </a:p>
          <a:p>
            <a:r>
              <a:rPr lang="es-ES" sz="4000" i="1" dirty="0">
                <a:latin typeface="Comic Sans MS" panose="030F0702030302020204" pitchFamily="66" charset="0"/>
              </a:rPr>
              <a:t>o mujer, y a causa de ello muriere, </a:t>
            </a:r>
          </a:p>
          <a:p>
            <a:r>
              <a:rPr lang="es-ES" sz="4000" i="1" dirty="0">
                <a:latin typeface="Comic Sans MS" panose="030F0702030302020204" pitchFamily="66" charset="0"/>
              </a:rPr>
              <a:t>el buey será apedreado,…; mas el </a:t>
            </a:r>
          </a:p>
          <a:p>
            <a:r>
              <a:rPr lang="es-ES" sz="4000" i="1" dirty="0">
                <a:latin typeface="Comic Sans MS" panose="030F0702030302020204" pitchFamily="66" charset="0"/>
              </a:rPr>
              <a:t>dueño del buey será </a:t>
            </a:r>
            <a:r>
              <a:rPr lang="es-ES" sz="4000" i="1" u="sng" dirty="0">
                <a:latin typeface="Comic Sans MS" panose="030F0702030302020204" pitchFamily="66" charset="0"/>
              </a:rPr>
              <a:t>absuelto</a:t>
            </a:r>
            <a:r>
              <a:rPr lang="es-ES" sz="4000" i="1" dirty="0">
                <a:latin typeface="Comic Sans MS" panose="030F0702030302020204" pitchFamily="66" charset="0"/>
              </a:rPr>
              <a:t>. Pero si </a:t>
            </a:r>
          </a:p>
          <a:p>
            <a:r>
              <a:rPr lang="es-ES" sz="4000" i="1" dirty="0">
                <a:latin typeface="Comic Sans MS" panose="030F0702030302020204" pitchFamily="66" charset="0"/>
              </a:rPr>
              <a:t>el buey fuere acorneador desde tiempo atrás, y a su dueño se le hubiere </a:t>
            </a:r>
            <a:r>
              <a:rPr lang="es-ES" sz="4000" i="1" u="sng" dirty="0">
                <a:latin typeface="Comic Sans MS" panose="030F0702030302020204" pitchFamily="66" charset="0"/>
              </a:rPr>
              <a:t>notificado</a:t>
            </a:r>
            <a:r>
              <a:rPr lang="es-ES" sz="4000" i="1" dirty="0">
                <a:latin typeface="Comic Sans MS" panose="030F0702030302020204" pitchFamily="66" charset="0"/>
              </a:rPr>
              <a:t>, y no lo hubiere guardado, y matare a hombre o mujer, el buey será apedreado y </a:t>
            </a:r>
            <a:r>
              <a:rPr lang="es-ES" sz="4000" i="1" u="sng" dirty="0">
                <a:latin typeface="Comic Sans MS" panose="030F0702030302020204" pitchFamily="66" charset="0"/>
              </a:rPr>
              <a:t>También morirá su dueño. </a:t>
            </a:r>
            <a:r>
              <a:rPr lang="es-ES" sz="4000" b="1" i="1" dirty="0">
                <a:latin typeface="Comic Sans MS" panose="030F0702030302020204" pitchFamily="66" charset="0"/>
              </a:rPr>
              <a:t>Ex. 21:28-29</a:t>
            </a:r>
          </a:p>
        </p:txBody>
      </p:sp>
    </p:spTree>
    <p:extLst>
      <p:ext uri="{BB962C8B-B14F-4D97-AF65-F5344CB8AC3E}">
        <p14:creationId xmlns:p14="http://schemas.microsoft.com/office/powerpoint/2010/main" val="818878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3DE706-DF13-4E92-8757-04D66FA96E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277"/>
          <a:stretch/>
        </p:blipFill>
        <p:spPr>
          <a:xfrm>
            <a:off x="839821" y="879634"/>
            <a:ext cx="1762701" cy="21972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3B60D4-9BB6-41F1-BEDA-0C04D32D91D0}"/>
              </a:ext>
            </a:extLst>
          </p:cNvPr>
          <p:cNvSpPr txBox="1"/>
          <p:nvPr/>
        </p:nvSpPr>
        <p:spPr>
          <a:xfrm>
            <a:off x="1043357" y="152402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2. LO QUE SIGNIFICA NO MATARAS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D91050-B9AC-4E56-B0B6-DD7D324486BB}"/>
              </a:ext>
            </a:extLst>
          </p:cNvPr>
          <p:cNvSpPr txBox="1"/>
          <p:nvPr/>
        </p:nvSpPr>
        <p:spPr>
          <a:xfrm>
            <a:off x="2728210" y="1184028"/>
            <a:ext cx="921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000" i="1" dirty="0">
                <a:latin typeface="Comic Sans MS" panose="030F0702030302020204" pitchFamily="66" charset="0"/>
              </a:rPr>
              <a:t>Cuando edifiques casa nueva, harás pretil a tu terrado, para que no eches culpa de sangre sobre tu casa, </a:t>
            </a:r>
          </a:p>
          <a:p>
            <a:pPr algn="r"/>
            <a:r>
              <a:rPr lang="es-CO" sz="4000" i="1" dirty="0">
                <a:latin typeface="Comic Sans MS" panose="030F0702030302020204" pitchFamily="66" charset="0"/>
              </a:rPr>
              <a:t>si de el cayere alguno. </a:t>
            </a:r>
          </a:p>
          <a:p>
            <a:endParaRPr lang="es-CO" sz="4000" i="1" dirty="0">
              <a:latin typeface="Comic Sans MS" panose="030F0702030302020204" pitchFamily="66" charset="0"/>
            </a:endParaRPr>
          </a:p>
          <a:p>
            <a:endParaRPr lang="es-CO" sz="4000" i="1" dirty="0">
              <a:latin typeface="Comic Sans MS" panose="030F0702030302020204" pitchFamily="66" charset="0"/>
            </a:endParaRPr>
          </a:p>
          <a:p>
            <a:pPr algn="r"/>
            <a:r>
              <a:rPr lang="es-CO" sz="4000" b="1" i="1" dirty="0">
                <a:latin typeface="Comic Sans MS" panose="030F0702030302020204" pitchFamily="66" charset="0"/>
              </a:rPr>
              <a:t>Deuteronomio 22:8</a:t>
            </a:r>
            <a:endParaRPr lang="es-CO" sz="4400" b="1" i="1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62ED5F-7FF0-49B9-974B-38096341C5D4}"/>
              </a:ext>
            </a:extLst>
          </p:cNvPr>
          <p:cNvSpPr txBox="1"/>
          <p:nvPr/>
        </p:nvSpPr>
        <p:spPr>
          <a:xfrm>
            <a:off x="883462" y="3452446"/>
            <a:ext cx="41926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>
                <a:latin typeface="Comic Sans MS" panose="030F0702030302020204" pitchFamily="66" charset="0"/>
              </a:rPr>
              <a:t>Descuido</a:t>
            </a:r>
          </a:p>
          <a:p>
            <a:r>
              <a:rPr lang="es-CO" sz="4000" dirty="0">
                <a:latin typeface="Comic Sans MS" panose="030F0702030302020204" pitchFamily="66" charset="0"/>
              </a:rPr>
              <a:t>suicidio </a:t>
            </a:r>
          </a:p>
          <a:p>
            <a:r>
              <a:rPr lang="es-CO" sz="4000" dirty="0">
                <a:latin typeface="Comic Sans MS" panose="030F0702030302020204" pitchFamily="66" charset="0"/>
              </a:rPr>
              <a:t>Aborto</a:t>
            </a:r>
          </a:p>
          <a:p>
            <a:r>
              <a:rPr lang="es-CO" sz="4000" dirty="0">
                <a:latin typeface="Comic Sans MS" panose="030F0702030302020204" pitchFamily="66" charset="0"/>
              </a:rPr>
              <a:t>Eutanasia</a:t>
            </a:r>
          </a:p>
          <a:p>
            <a:r>
              <a:rPr lang="es-CO" sz="4000" dirty="0">
                <a:latin typeface="Comic Sans MS" panose="030F0702030302020204" pitchFamily="66" charset="0"/>
              </a:rPr>
              <a:t>Suicidio asistido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DCED4E-A647-4395-B5A9-7B9966BDC0E1}"/>
              </a:ext>
            </a:extLst>
          </p:cNvPr>
          <p:cNvSpPr/>
          <p:nvPr/>
        </p:nvSpPr>
        <p:spPr>
          <a:xfrm>
            <a:off x="883462" y="3452446"/>
            <a:ext cx="4192628" cy="32531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9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8AAD37-4CF6-453E-8DB6-25A45E853283}"/>
              </a:ext>
            </a:extLst>
          </p:cNvPr>
          <p:cNvSpPr txBox="1"/>
          <p:nvPr/>
        </p:nvSpPr>
        <p:spPr>
          <a:xfrm>
            <a:off x="152309" y="196989"/>
            <a:ext cx="11869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atin typeface="Comic Sans MS" panose="030F0702030302020204" pitchFamily="66" charset="0"/>
              </a:rPr>
              <a:t>3. LO QUE CRISTO DICE DE NO MATARAS</a:t>
            </a:r>
            <a:r>
              <a:rPr lang="es-ES" sz="4000" dirty="0">
                <a:latin typeface="Comic Sans MS" panose="030F0702030302020204" pitchFamily="66" charset="0"/>
              </a:rPr>
              <a:t>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2D272F-4E04-4098-96CB-5ED1EFBF39D5}"/>
              </a:ext>
            </a:extLst>
          </p:cNvPr>
          <p:cNvSpPr txBox="1"/>
          <p:nvPr/>
        </p:nvSpPr>
        <p:spPr>
          <a:xfrm>
            <a:off x="2713220" y="1019336"/>
            <a:ext cx="918896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i="1" dirty="0">
                <a:latin typeface="Comic Sans MS" panose="030F0702030302020204" pitchFamily="66" charset="0"/>
              </a:rPr>
              <a:t>Oísteis que fue dicho a los antiguos: No mataras; y cualquiera que matare será culpable de juico. </a:t>
            </a:r>
            <a:r>
              <a:rPr lang="es-CO" sz="4000" i="1" u="sng" dirty="0">
                <a:latin typeface="Comic Sans MS" panose="030F0702030302020204" pitchFamily="66" charset="0"/>
              </a:rPr>
              <a:t>Pero yo </a:t>
            </a:r>
            <a:r>
              <a:rPr lang="es-CO" sz="4000" i="1" dirty="0">
                <a:latin typeface="Comic Sans MS" panose="030F0702030302020204" pitchFamily="66" charset="0"/>
              </a:rPr>
              <a:t>os digo que cualquiera que </a:t>
            </a:r>
            <a:r>
              <a:rPr lang="es-CO" sz="4000" i="1" u="sng" dirty="0">
                <a:latin typeface="Comic Sans MS" panose="030F0702030302020204" pitchFamily="66" charset="0"/>
              </a:rPr>
              <a:t>se enoje </a:t>
            </a:r>
            <a:r>
              <a:rPr lang="es-CO" sz="4000" i="1" dirty="0">
                <a:latin typeface="Comic Sans MS" panose="030F0702030302020204" pitchFamily="66" charset="0"/>
              </a:rPr>
              <a:t>contra su hermano , será culpable de juicio; y cualquiera q’ </a:t>
            </a:r>
            <a:r>
              <a:rPr lang="es-CO" sz="4000" i="1" u="sng" dirty="0">
                <a:latin typeface="Comic Sans MS" panose="030F0702030302020204" pitchFamily="66" charset="0"/>
              </a:rPr>
              <a:t>le diga: Necio </a:t>
            </a:r>
            <a:r>
              <a:rPr lang="es-CO" sz="4000" i="1" dirty="0">
                <a:latin typeface="Comic Sans MS" panose="030F0702030302020204" pitchFamily="66" charset="0"/>
              </a:rPr>
              <a:t>será culpable ante el concilio;</a:t>
            </a:r>
            <a:r>
              <a:rPr lang="es-CO" sz="4000" dirty="0">
                <a:latin typeface="Comic Sans MS" panose="030F0702030302020204" pitchFamily="66" charset="0"/>
              </a:rPr>
              <a:t> y cualquiera q’ le diga:</a:t>
            </a:r>
            <a:r>
              <a:rPr lang="es-CO" sz="4000" i="1" dirty="0">
                <a:latin typeface="Comic Sans MS" panose="030F0702030302020204" pitchFamily="66" charset="0"/>
              </a:rPr>
              <a:t> </a:t>
            </a:r>
            <a:r>
              <a:rPr lang="es-CO" sz="4000" i="1" u="sng" dirty="0">
                <a:latin typeface="Comic Sans MS" panose="030F0702030302020204" pitchFamily="66" charset="0"/>
              </a:rPr>
              <a:t>Fatuo</a:t>
            </a:r>
            <a:r>
              <a:rPr lang="es-CO" sz="4000" i="1" dirty="0">
                <a:latin typeface="Comic Sans MS" panose="030F0702030302020204" pitchFamily="66" charset="0"/>
              </a:rPr>
              <a:t>, quedara expuesto al infierno de fuego.  </a:t>
            </a:r>
            <a:r>
              <a:rPr lang="es-CO" sz="4000" b="1" i="1" dirty="0">
                <a:latin typeface="Comic Sans MS" panose="030F0702030302020204" pitchFamily="66" charset="0"/>
              </a:rPr>
              <a:t>Mt. 5:21-22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9CE9E0-29EE-4683-B4F8-D45E64C43C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20" r="20635"/>
          <a:stretch/>
        </p:blipFill>
        <p:spPr>
          <a:xfrm>
            <a:off x="289811" y="2091782"/>
            <a:ext cx="2036356" cy="267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79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DF2CBB-B709-42C5-B61F-3A9F08CC9615}"/>
              </a:ext>
            </a:extLst>
          </p:cNvPr>
          <p:cNvSpPr txBox="1"/>
          <p:nvPr/>
        </p:nvSpPr>
        <p:spPr>
          <a:xfrm>
            <a:off x="164122" y="150671"/>
            <a:ext cx="11834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3. LO QUE CRISTO DICE DE NO MATARAS.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EEA9DF-CBE1-413C-9C97-215C824D2315}"/>
              </a:ext>
            </a:extLst>
          </p:cNvPr>
          <p:cNvSpPr txBox="1"/>
          <p:nvPr/>
        </p:nvSpPr>
        <p:spPr>
          <a:xfrm>
            <a:off x="162575" y="949572"/>
            <a:ext cx="1182954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i="1" dirty="0">
                <a:latin typeface="Comic Sans MS" panose="030F0702030302020204" pitchFamily="66" charset="0"/>
              </a:rPr>
              <a:t>Por tanto, si traes tu ofrenda al altar, </a:t>
            </a:r>
          </a:p>
          <a:p>
            <a:r>
              <a:rPr lang="es-CO" sz="3600" i="1" dirty="0">
                <a:latin typeface="Comic Sans MS" panose="030F0702030302020204" pitchFamily="66" charset="0"/>
              </a:rPr>
              <a:t>y allí te acuerdas de que tu hermano </a:t>
            </a:r>
          </a:p>
          <a:p>
            <a:r>
              <a:rPr lang="es-CO" sz="3600" i="1" dirty="0">
                <a:latin typeface="Comic Sans MS" panose="030F0702030302020204" pitchFamily="66" charset="0"/>
              </a:rPr>
              <a:t>tiene algo contra ti, </a:t>
            </a:r>
            <a:r>
              <a:rPr lang="es-CO" sz="3600" i="1" u="sng" dirty="0">
                <a:latin typeface="Comic Sans MS" panose="030F0702030302020204" pitchFamily="66" charset="0"/>
              </a:rPr>
              <a:t>deja</a:t>
            </a:r>
            <a:r>
              <a:rPr lang="es-CO" sz="3600" i="1" dirty="0">
                <a:latin typeface="Comic Sans MS" panose="030F0702030302020204" pitchFamily="66" charset="0"/>
              </a:rPr>
              <a:t> allí tu ofrenda </a:t>
            </a:r>
          </a:p>
          <a:p>
            <a:r>
              <a:rPr lang="es-CO" sz="3600" i="1" dirty="0">
                <a:latin typeface="Comic Sans MS" panose="030F0702030302020204" pitchFamily="66" charset="0"/>
              </a:rPr>
              <a:t>delante del altar, y </a:t>
            </a:r>
            <a:r>
              <a:rPr lang="es-CO" sz="3600" i="1" u="sng" dirty="0">
                <a:latin typeface="Comic Sans MS" panose="030F0702030302020204" pitchFamily="66" charset="0"/>
              </a:rPr>
              <a:t>anda</a:t>
            </a:r>
            <a:r>
              <a:rPr lang="es-CO" sz="3600" i="1" dirty="0">
                <a:latin typeface="Comic Sans MS" panose="030F0702030302020204" pitchFamily="66" charset="0"/>
              </a:rPr>
              <a:t>, reconcíliate </a:t>
            </a:r>
          </a:p>
          <a:p>
            <a:r>
              <a:rPr lang="es-CO" sz="3600" i="1" dirty="0">
                <a:latin typeface="Comic Sans MS" panose="030F0702030302020204" pitchFamily="66" charset="0"/>
              </a:rPr>
              <a:t>primero con tu hermano, y entonces ven </a:t>
            </a:r>
          </a:p>
          <a:p>
            <a:r>
              <a:rPr lang="es-CO" sz="3600" i="1" dirty="0">
                <a:latin typeface="Comic Sans MS" panose="030F0702030302020204" pitchFamily="66" charset="0"/>
              </a:rPr>
              <a:t>y presenta tu ofrenda. </a:t>
            </a:r>
            <a:r>
              <a:rPr lang="es-CO" sz="3600" i="1" u="sng" dirty="0">
                <a:latin typeface="Comic Sans MS" panose="030F0702030302020204" pitchFamily="66" charset="0"/>
              </a:rPr>
              <a:t>Ponte</a:t>
            </a:r>
            <a:r>
              <a:rPr lang="es-CO" sz="3600" i="1" dirty="0">
                <a:latin typeface="Comic Sans MS" panose="030F0702030302020204" pitchFamily="66" charset="0"/>
              </a:rPr>
              <a:t> de acuerdo con tu adversario pronto, entre tanto que estas con el en el camino, no sea que el adversario te entregue al juez, y el juez al alguacil, y seas echado en la cárcel. </a:t>
            </a:r>
          </a:p>
          <a:p>
            <a:r>
              <a:rPr lang="es-CO" sz="3600" b="1" i="1" dirty="0">
                <a:latin typeface="Comic Sans MS" panose="030F0702030302020204" pitchFamily="66" charset="0"/>
              </a:rPr>
              <a:t>Mt. 5:23-25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6FCACB-36BF-480E-B93D-0F760327B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536" y="1214203"/>
            <a:ext cx="2192649" cy="221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20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4BA987-98E2-48B1-B25A-BFE5ABF80C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6" r="1546"/>
          <a:stretch/>
        </p:blipFill>
        <p:spPr>
          <a:xfrm>
            <a:off x="3" y="10"/>
            <a:ext cx="10655455" cy="685799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2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2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80062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2049</TotalTime>
  <Words>461</Words>
  <Application>Microsoft Office PowerPoint</Application>
  <PresentationFormat>Widescreen</PresentationFormat>
  <Paragraphs>50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PowerPoint Presentation</vt:lpstr>
      <vt:lpstr>NO MATARAS,   EXODO 20:13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Campo Londono</dc:creator>
  <cp:lastModifiedBy>Campo Londono</cp:lastModifiedBy>
  <cp:revision>28</cp:revision>
  <dcterms:created xsi:type="dcterms:W3CDTF">2019-09-25T16:55:35Z</dcterms:created>
  <dcterms:modified xsi:type="dcterms:W3CDTF">2019-10-06T13:40:30Z</dcterms:modified>
</cp:coreProperties>
</file>