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E7F3-B20F-4734-A09D-E24A9BA77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FEF33-3A61-471E-892A-A18CF2CA9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4DC31-7BFB-4736-A00B-F781A970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4735-9982-495F-BE18-C899302D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D41ED-0F0A-42D5-BE85-D76A7E61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0BA4-D9C9-4958-BBBB-2FBC0267C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F58CC-D941-446B-970E-605036450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A3798-9BCA-4774-B2EC-A66E1B37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BE9D1-142C-4C10-97EE-9DD2E4CF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14CBE-B745-4645-B576-C003F320B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78B5F-24B0-4C6F-A20E-D0EE84E06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28BA1-0ADA-4581-94FD-6F4B2299B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B3BFC-394D-4D43-BEB2-31093BD9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1D3E9-1034-42DF-8173-5AA3E3E5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37EC9-63E7-42C1-BC96-1DCC4CE5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9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B19A-6FCF-421F-BB88-BCAB0CFA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E695C-9D48-47FC-A8F3-58E0828B4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6253E-2361-43B2-A921-C0D296EC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7F42F-957C-4958-8921-4B177159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94F89-416A-426C-9BDB-AA1FFF03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9EFA-1473-40A7-BF61-5D030E9F4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FB524-23BA-4DDA-A19D-75871171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1FDF2-1B9D-4CEE-B3AB-7D5678CA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B4727-8616-4800-8093-1D43AF351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1E996-EC37-4280-8BEC-9148535E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2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D565-3E40-4662-BFD8-3535EEE7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5CFEA-4CA2-4ACA-84D9-C76101E46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BF371-F1E7-45C3-9AB7-DBA579D3D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A2DC1-E46C-442E-8777-58A0C85DE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DEB16-62A6-4F8B-B933-CD774AD8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F5DAE-35D5-4227-8CE2-D85DE5E0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1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8316-7692-4007-8448-1C4BE1F6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9178-C1E4-4058-810D-F82AB0211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F65B2-FF2F-4618-9B80-35276C735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12387-1D0A-4963-BA94-FCB50DD7D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1DBC3D-3D6B-400A-A35E-39B9ECD19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F9999-A986-44F5-84FE-7B88B167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CE7A7-F254-4FF8-B924-1A583AAFC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11B8C-EC4D-45F8-8EC1-DF022BEF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0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878B-2FE6-4269-BC07-06EC6091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3ECD2-1A7A-462D-8BC0-07B7CFC4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AA1BB-5AC9-4DA9-B34D-CB347AF6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FF0E0-87AA-447F-8A53-F70B4195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7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E36F84-629E-4154-B36E-0830127F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417EF-C480-4E9F-8B2B-6E06E5B7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CDBAB-C26A-4942-8C52-FCA7BE48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4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5C3E-B45E-45CD-8C5C-F50EA0EE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83AF6-2118-473A-846C-DA1CD11D1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C490F-7EA0-45BD-A339-908849DD2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996FB-991C-40B5-B205-6164C0605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501E9-3FEB-40A7-A71F-9185C7CA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50383-0010-449D-AA33-2AD01989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6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89D8-44AE-41C2-983E-334DBB87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36056-0A9F-4199-8D5E-B6BAE3D69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9CA13-5F20-45FE-A798-C7DCC612B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8FFA2-1B4E-4B30-A848-3D902CA2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C42C3-30BA-470B-8777-47DB87E4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F86D1-A740-41B1-85BD-AAF0FDC1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0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8D57A0-AC7A-470C-95FF-7787098E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10C78-32C2-448B-A202-25E98A63C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DD5C5-E9D9-463E-8709-D0320EE00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56686-8284-4788-8F09-C1F264557F1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1B84-61A2-415E-8B4B-D9784A5B3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D5198-CC8E-4F08-84AB-A0E64C260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5821B-3334-4AF1-AC1C-E5AE82F5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1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54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D17D92-F259-4D5E-902E-A9470CEB0A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058" b="15443"/>
          <a:stretch/>
        </p:blipFill>
        <p:spPr>
          <a:xfrm>
            <a:off x="3693381" y="1176793"/>
            <a:ext cx="4548146" cy="454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627FA6-B56C-4FE9-B8F6-8FC4466D79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2"/>
          <a:stretch/>
        </p:blipFill>
        <p:spPr>
          <a:xfrm>
            <a:off x="358352" y="2009775"/>
            <a:ext cx="11353544" cy="423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8535E5-F926-4609-AC0B-F330ECC6152A}"/>
              </a:ext>
            </a:extLst>
          </p:cNvPr>
          <p:cNvSpPr txBox="1"/>
          <p:nvPr/>
        </p:nvSpPr>
        <p:spPr>
          <a:xfrm>
            <a:off x="444138" y="449040"/>
            <a:ext cx="11267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1. LA VERDAD ILUSTRADA EN LA TARJETA</a:t>
            </a:r>
          </a:p>
        </p:txBody>
      </p:sp>
    </p:spTree>
    <p:extLst>
      <p:ext uri="{BB962C8B-B14F-4D97-AF65-F5344CB8AC3E}">
        <p14:creationId xmlns:p14="http://schemas.microsoft.com/office/powerpoint/2010/main" val="358647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BF36FA-7A54-4D73-8E0A-68DE7B325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32" y="365125"/>
            <a:ext cx="11373394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2. LA VERDAD DESCRITA EN UN POEMA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5EFB4-11C3-407A-8994-BD587026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69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3600" i="1" dirty="0">
                <a:latin typeface="Comic Sans MS" panose="030F0702030302020204" pitchFamily="66" charset="0"/>
              </a:rPr>
              <a:t>Siembra un pensamiento y cosecharas una acción.</a:t>
            </a:r>
          </a:p>
          <a:p>
            <a:pPr marL="0" indent="0">
              <a:buNone/>
            </a:pPr>
            <a:r>
              <a:rPr lang="es-CO" sz="3600" i="1" dirty="0">
                <a:latin typeface="Comic Sans MS" panose="030F0702030302020204" pitchFamily="66" charset="0"/>
              </a:rPr>
              <a:t>Siembra una acción y cosecharas un habito.</a:t>
            </a:r>
          </a:p>
          <a:p>
            <a:pPr marL="0" indent="0">
              <a:buNone/>
            </a:pPr>
            <a:r>
              <a:rPr lang="es-CO" sz="3600" i="1" dirty="0">
                <a:latin typeface="Comic Sans MS" panose="030F0702030302020204" pitchFamily="66" charset="0"/>
              </a:rPr>
              <a:t>Siembra un habito y cosecharas un carácter.</a:t>
            </a:r>
          </a:p>
          <a:p>
            <a:pPr marL="0" indent="0">
              <a:buNone/>
            </a:pPr>
            <a:r>
              <a:rPr lang="es-CO" sz="3600" i="1" dirty="0">
                <a:latin typeface="Comic Sans MS" panose="030F0702030302020204" pitchFamily="66" charset="0"/>
              </a:rPr>
              <a:t>Siembra un carácter y cosecharas un destino</a:t>
            </a:r>
            <a:r>
              <a:rPr lang="es-CO" sz="36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27476-AB07-445F-A458-6C2D4165F1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78" b="-1"/>
          <a:stretch/>
        </p:blipFill>
        <p:spPr>
          <a:xfrm>
            <a:off x="7295577" y="1771079"/>
            <a:ext cx="4058222" cy="4058222"/>
          </a:xfrm>
          <a:custGeom>
            <a:avLst/>
            <a:gdLst>
              <a:gd name="connsiteX0" fmla="*/ 1331584 w 2663168"/>
              <a:gd name="connsiteY0" fmla="*/ 0 h 2663168"/>
              <a:gd name="connsiteX1" fmla="*/ 2663168 w 2663168"/>
              <a:gd name="connsiteY1" fmla="*/ 1331584 h 2663168"/>
              <a:gd name="connsiteX2" fmla="*/ 1331584 w 2663168"/>
              <a:gd name="connsiteY2" fmla="*/ 2663168 h 2663168"/>
              <a:gd name="connsiteX3" fmla="*/ 0 w 2663168"/>
              <a:gd name="connsiteY3" fmla="*/ 1331584 h 2663168"/>
              <a:gd name="connsiteX4" fmla="*/ 1331584 w 2663168"/>
              <a:gd name="connsiteY4" fmla="*/ 0 h 26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29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AC7DAD-3583-4933-9A77-CEECBBE2A1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6" t="10278" r="5138" b="5277"/>
          <a:stretch/>
        </p:blipFill>
        <p:spPr>
          <a:xfrm>
            <a:off x="228600" y="1018904"/>
            <a:ext cx="11534775" cy="58301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6456A5-0472-464A-9240-65590BE01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3.LA VERDAD APLICADA POR JESUS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3D519-19CF-4139-8820-33DC081107E1}"/>
              </a:ext>
            </a:extLst>
          </p:cNvPr>
          <p:cNvSpPr txBox="1"/>
          <p:nvPr/>
        </p:nvSpPr>
        <p:spPr>
          <a:xfrm>
            <a:off x="2466976" y="2247361"/>
            <a:ext cx="74199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i="1" dirty="0">
                <a:latin typeface="Comic Sans MS" panose="030F0702030302020204" pitchFamily="66" charset="0"/>
              </a:rPr>
              <a:t>Porque de dentro, del corazón de los hombres, salen los malos pensamientos, los adulterios, las fornicaciones, los homicidios. Marcos 7:21</a:t>
            </a:r>
          </a:p>
        </p:txBody>
      </p:sp>
    </p:spTree>
    <p:extLst>
      <p:ext uri="{BB962C8B-B14F-4D97-AF65-F5344CB8AC3E}">
        <p14:creationId xmlns:p14="http://schemas.microsoft.com/office/powerpoint/2010/main" val="332786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2EC955-F632-4FC2-89BD-74AF562F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781"/>
            <a:ext cx="1051559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3. LA VERDAD APLICADA POR JESUS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1317B6-D752-4627-9EEF-4379128C3B3C}"/>
              </a:ext>
            </a:extLst>
          </p:cNvPr>
          <p:cNvSpPr txBox="1"/>
          <p:nvPr/>
        </p:nvSpPr>
        <p:spPr>
          <a:xfrm>
            <a:off x="399482" y="1973672"/>
            <a:ext cx="632568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CO" sz="4000" dirty="0">
                <a:latin typeface="Comic Sans MS" panose="030F0702030302020204" pitchFamily="66" charset="0"/>
              </a:rPr>
              <a:t>El les dijo: Por la Dureza de vuestro Corazón Moisés os permitió repudiar a vuestras mujeres; mas al principio no fue así.” Mateo 19:8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C89676-3394-4A78-AB1E-5ABDEDF3A5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2" r="3143" b="3"/>
          <a:stretch/>
        </p:blipFill>
        <p:spPr>
          <a:xfrm>
            <a:off x="7069761" y="1693471"/>
            <a:ext cx="4474538" cy="4474538"/>
          </a:xfrm>
          <a:custGeom>
            <a:avLst/>
            <a:gdLst>
              <a:gd name="connsiteX0" fmla="*/ 1331584 w 2663168"/>
              <a:gd name="connsiteY0" fmla="*/ 0 h 2663168"/>
              <a:gd name="connsiteX1" fmla="*/ 2663168 w 2663168"/>
              <a:gd name="connsiteY1" fmla="*/ 1331584 h 2663168"/>
              <a:gd name="connsiteX2" fmla="*/ 1331584 w 2663168"/>
              <a:gd name="connsiteY2" fmla="*/ 2663168 h 2663168"/>
              <a:gd name="connsiteX3" fmla="*/ 0 w 2663168"/>
              <a:gd name="connsiteY3" fmla="*/ 1331584 h 2663168"/>
              <a:gd name="connsiteX4" fmla="*/ 1331584 w 2663168"/>
              <a:gd name="connsiteY4" fmla="*/ 0 h 266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53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DE726F-79DA-4D12-8B1E-A5C83C19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69875"/>
            <a:ext cx="785812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dirty="0">
                <a:latin typeface="Comic Sans MS" panose="030F0702030302020204" pitchFamily="66" charset="0"/>
              </a:rPr>
              <a:t>3. LA VERDAD APLICADA POR JESUS.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A728FE-D5BA-4453-9FBB-76379AE211EA}"/>
              </a:ext>
            </a:extLst>
          </p:cNvPr>
          <p:cNvSpPr txBox="1"/>
          <p:nvPr/>
        </p:nvSpPr>
        <p:spPr>
          <a:xfrm>
            <a:off x="276225" y="2226229"/>
            <a:ext cx="694318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CO" sz="4000" dirty="0"/>
              <a:t>Cuando alguno oye la palabra del reino y no la entiende, viene el malo, y arrebata lo que fue sembrado en su Corazón. Este es el que fue sembrado junto al camino.  Mateo 13:19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14551C-E1EA-4175-971D-08F7F27437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242"/>
          <a:stretch/>
        </p:blipFill>
        <p:spPr>
          <a:xfrm>
            <a:off x="7686936" y="1485900"/>
            <a:ext cx="4505063" cy="4498495"/>
          </a:xfrm>
          <a:custGeom>
            <a:avLst/>
            <a:gdLst>
              <a:gd name="connsiteX0" fmla="*/ 3374687 w 5570706"/>
              <a:gd name="connsiteY0" fmla="*/ 0 h 5562584"/>
              <a:gd name="connsiteX1" fmla="*/ 5521301 w 5570706"/>
              <a:gd name="connsiteY1" fmla="*/ 770615 h 5562584"/>
              <a:gd name="connsiteX2" fmla="*/ 5570706 w 5570706"/>
              <a:gd name="connsiteY2" fmla="*/ 815517 h 5562584"/>
              <a:gd name="connsiteX3" fmla="*/ 5570706 w 5570706"/>
              <a:gd name="connsiteY3" fmla="*/ 5562584 h 5562584"/>
              <a:gd name="connsiteX4" fmla="*/ 808135 w 5570706"/>
              <a:gd name="connsiteY4" fmla="*/ 5562584 h 5562584"/>
              <a:gd name="connsiteX5" fmla="*/ 770615 w 5570706"/>
              <a:gd name="connsiteY5" fmla="*/ 5521302 h 5562584"/>
              <a:gd name="connsiteX6" fmla="*/ 0 w 5570706"/>
              <a:gd name="connsiteY6" fmla="*/ 3374687 h 5562584"/>
              <a:gd name="connsiteX7" fmla="*/ 3374687 w 5570706"/>
              <a:gd name="connsiteY7" fmla="*/ 0 h 556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10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94D6A1-90AE-4606-9B7B-6491F76EBD2F}"/>
              </a:ext>
            </a:extLst>
          </p:cNvPr>
          <p:cNvSpPr txBox="1"/>
          <p:nvPr/>
        </p:nvSpPr>
        <p:spPr>
          <a:xfrm>
            <a:off x="670561" y="2656121"/>
            <a:ext cx="11207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>
                <a:latin typeface="Comic Sans MS" panose="030F0702030302020204" pitchFamily="66" charset="0"/>
              </a:rPr>
              <a:t>METANOEO = Cambio de pensamiento</a:t>
            </a:r>
          </a:p>
        </p:txBody>
      </p:sp>
    </p:spTree>
    <p:extLst>
      <p:ext uri="{BB962C8B-B14F-4D97-AF65-F5344CB8AC3E}">
        <p14:creationId xmlns:p14="http://schemas.microsoft.com/office/powerpoint/2010/main" val="46653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166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2. LA VERDAD DESCRITA EN UN POEMA</vt:lpstr>
      <vt:lpstr>3.LA VERDAD APLICADA POR JESUS</vt:lpstr>
      <vt:lpstr>3. LA VERDAD APLICADA POR JESUS</vt:lpstr>
      <vt:lpstr>3. LA VERDAD APLICADA POR JESUS.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campolondono46@gmail.com</dc:creator>
  <cp:lastModifiedBy>campolondono46@gmail.com</cp:lastModifiedBy>
  <cp:revision>7</cp:revision>
  <dcterms:created xsi:type="dcterms:W3CDTF">2020-01-18T18:50:04Z</dcterms:created>
  <dcterms:modified xsi:type="dcterms:W3CDTF">2020-01-18T19:57:01Z</dcterms:modified>
</cp:coreProperties>
</file>