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0BE7F3-B20F-4734-A09D-E24A9BA773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5FEF33-3A61-471E-892A-A18CF2CA92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4DC31-7BFB-4736-A00B-F781A970F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B34735-9982-495F-BE18-C899302D7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6D41ED-0F0A-42D5-BE85-D76A7E610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016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960BA4-D9C9-4958-BBBB-2FBC0267C7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AF58CC-D941-446B-970E-6050364507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AA3798-9BCA-4774-B2EC-A66E1B37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3BE9D1-142C-4C10-97EE-9DD2E4CF1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714CBE-B745-4645-B576-C003F320B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047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078B5F-24B0-4C6F-A20E-D0EE84E06E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C28BA1-0ADA-4581-94FD-6F4B2299B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8B3BFC-394D-4D43-BEB2-31093BD9C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41D3E9-1034-42DF-8173-5AA3E3E5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37EC9-63E7-42C1-BC96-1DCC4CE59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16970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D1B19A-6FCF-421F-BB88-BCAB0CFA1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E695C-9D48-47FC-A8F3-58E0828B4B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26253E-2361-43B2-A921-C0D296ECA9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7F42F-957C-4958-8921-4B1771593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C94F89-416A-426C-9BDB-AA1FFF03E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206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6D9EFA-1473-40A7-BF61-5D030E9F4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DFB524-23BA-4DDA-A19D-75871171C7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1FDF2-1B9D-4CEE-B3AB-7D5678CAFC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4B4727-8616-4800-8093-1D43AF3510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E1E996-EC37-4280-8BEC-9148535E5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327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3D565-3E40-4662-BFD8-3535EEE7FB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5CFEA-4CA2-4ACA-84D9-C76101E46F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FBF371-F1E7-45C3-9AB7-DBA579D3D1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A2DC1-E46C-442E-8777-58A0C85DE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0DEB16-62A6-4F8B-B933-CD774AD85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EF5DAE-35D5-4227-8CE2-D85DE5E06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817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78316-7692-4007-8448-1C4BE1F678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4B9178-C1E4-4058-810D-F82AB0211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7F65B2-FF2F-4618-9B80-35276C735D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312387-1D0A-4963-BA94-FCB50DD7D1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1DBC3D-3D6B-400A-A35E-39B9ECD191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CF9999-A986-44F5-84FE-7B88B1674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10CE7A7-F254-4FF8-B924-1A583AAFC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C11B8C-EC4D-45F8-8EC1-DF022BEFA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07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F878B-2FE6-4269-BC07-06EC60915E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3ECD2-1A7A-462D-8BC0-07B7CFC40A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BAA1BB-5AC9-4DA9-B34D-CB347AF6A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9FF0E0-87AA-447F-8A53-F70B41950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73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E36F84-629E-4154-B36E-0830127FB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89417EF-C480-4E9F-8B2B-6E06E5B78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BCDBAB-C26A-4942-8C52-FCA7BE48C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4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35C3E-B45E-45CD-8C5C-F50EA0EE3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83AF6-2118-473A-846C-DA1CD11D1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7C490F-7EA0-45BD-A339-908849DD2E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996FB-991C-40B5-B205-6164C0605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6501E9-3FEB-40A7-A71F-9185C7CAE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E50383-0010-449D-AA33-2AD019893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6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589D8-44AE-41C2-983E-334DBB87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0936056-0A9F-4199-8D5E-B6BAE3D694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99CA13-5F20-45FE-A798-C7DCC612B0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58FFA2-1B4E-4B30-A848-3D902CA23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CC42C3-30BA-470B-8777-47DB87E49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2F86D1-A740-41B1-85BD-AAF0FDC12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309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8D57A0-AC7A-470C-95FF-7787098EE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710C78-32C2-448B-A202-25E98A63CA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4DD5C5-E9D9-463E-8709-D0320EE007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56686-8284-4788-8F09-C1F264557F1B}" type="datetimeFigureOut">
              <a:rPr lang="en-US" smtClean="0"/>
              <a:t>1/18/2020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B61B84-61A2-415E-8B4B-D9784A5B38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FD5198-CC8E-4F08-84AB-A0E64C260E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5821B-3334-4AF1-AC1C-E5AE82F52F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417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54372" y="0"/>
            <a:ext cx="9483256" cy="6858000"/>
          </a:xfrm>
          <a:prstGeom prst="rect">
            <a:avLst/>
          </a:prstGeom>
          <a:solidFill>
            <a:srgbClr val="654D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9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Freeform: Shape 11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44484" y="0"/>
            <a:ext cx="7837716" cy="6858000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7D17D92-F259-4D5E-902E-A9470CEB0A1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5058" b="15443"/>
          <a:stretch/>
        </p:blipFill>
        <p:spPr>
          <a:xfrm>
            <a:off x="3693381" y="1176793"/>
            <a:ext cx="4548146" cy="454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969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4627FA6-B56C-4FE9-B8F6-8FC4466D79C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2"/>
          <a:stretch/>
        </p:blipFill>
        <p:spPr>
          <a:xfrm>
            <a:off x="358352" y="2009775"/>
            <a:ext cx="11353544" cy="42386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8535E5-F926-4609-AC0B-F330ECC6152A}"/>
              </a:ext>
            </a:extLst>
          </p:cNvPr>
          <p:cNvSpPr txBox="1"/>
          <p:nvPr/>
        </p:nvSpPr>
        <p:spPr>
          <a:xfrm>
            <a:off x="444138" y="449040"/>
            <a:ext cx="112677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1. LA VERDAD ILUSTRADA EN LA TARJETA</a:t>
            </a:r>
          </a:p>
        </p:txBody>
      </p:sp>
    </p:spTree>
    <p:extLst>
      <p:ext uri="{BB962C8B-B14F-4D97-AF65-F5344CB8AC3E}">
        <p14:creationId xmlns:p14="http://schemas.microsoft.com/office/powerpoint/2010/main" val="3586476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D3E17859-C5F0-476F-A082-A4CB8841D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8BF36FA-7A54-4D73-8E0A-68DE7B3254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9932" y="365125"/>
            <a:ext cx="11373394" cy="1325563"/>
          </a:xfrm>
        </p:spPr>
        <p:txBody>
          <a:bodyPr>
            <a:norm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2. LA VERDAD DESCRITA EN UN POEMA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5EFB4-11C3-407A-8994-BD5870266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886968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O" sz="3600" i="1" dirty="0">
                <a:latin typeface="Comic Sans MS" panose="030F0702030302020204" pitchFamily="66" charset="0"/>
              </a:rPr>
              <a:t>Siembra un pensamiento y cosecharas una acción.</a:t>
            </a:r>
          </a:p>
          <a:p>
            <a:pPr marL="0" indent="0">
              <a:buNone/>
            </a:pPr>
            <a:r>
              <a:rPr lang="es-CO" sz="3600" i="1" dirty="0">
                <a:latin typeface="Comic Sans MS" panose="030F0702030302020204" pitchFamily="66" charset="0"/>
              </a:rPr>
              <a:t>Siembra una acción y cosecharas un habito.</a:t>
            </a:r>
          </a:p>
          <a:p>
            <a:pPr marL="0" indent="0">
              <a:buNone/>
            </a:pPr>
            <a:r>
              <a:rPr lang="es-CO" sz="3600" i="1" dirty="0">
                <a:latin typeface="Comic Sans MS" panose="030F0702030302020204" pitchFamily="66" charset="0"/>
              </a:rPr>
              <a:t>Siembra un habito y cosecharas un carácter.</a:t>
            </a:r>
          </a:p>
          <a:p>
            <a:pPr marL="0" indent="0">
              <a:buNone/>
            </a:pPr>
            <a:r>
              <a:rPr lang="es-CO" sz="3600" i="1" dirty="0">
                <a:latin typeface="Comic Sans MS" panose="030F0702030302020204" pitchFamily="66" charset="0"/>
              </a:rPr>
              <a:t>Siembra un carácter y cosecharas un destino</a:t>
            </a:r>
            <a:r>
              <a:rPr lang="es-CO" sz="36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727476-AB07-445F-A458-6C2D4165F1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578" b="-1"/>
          <a:stretch/>
        </p:blipFill>
        <p:spPr>
          <a:xfrm>
            <a:off x="7295577" y="1771079"/>
            <a:ext cx="4058222" cy="4058222"/>
          </a:xfrm>
          <a:custGeom>
            <a:avLst/>
            <a:gdLst>
              <a:gd name="connsiteX0" fmla="*/ 1331584 w 2663168"/>
              <a:gd name="connsiteY0" fmla="*/ 0 h 2663168"/>
              <a:gd name="connsiteX1" fmla="*/ 2663168 w 2663168"/>
              <a:gd name="connsiteY1" fmla="*/ 1331584 h 2663168"/>
              <a:gd name="connsiteX2" fmla="*/ 1331584 w 2663168"/>
              <a:gd name="connsiteY2" fmla="*/ 2663168 h 2663168"/>
              <a:gd name="connsiteX3" fmla="*/ 0 w 2663168"/>
              <a:gd name="connsiteY3" fmla="*/ 1331584 h 2663168"/>
              <a:gd name="connsiteX4" fmla="*/ 1331584 w 2663168"/>
              <a:gd name="connsiteY4" fmla="*/ 0 h 266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6" name="Arc 15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42902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1AC7DAD-3583-4933-9A77-CEECBBE2A12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556" t="10278" r="5138" b="5277"/>
          <a:stretch/>
        </p:blipFill>
        <p:spPr>
          <a:xfrm>
            <a:off x="228600" y="1018904"/>
            <a:ext cx="11534775" cy="583012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D6456A5-0472-464A-9240-65590BE017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6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000" dirty="0">
                <a:latin typeface="Comic Sans MS" panose="030F0702030302020204" pitchFamily="66" charset="0"/>
              </a:rPr>
              <a:t>3.LA VERDAD APLICADA POR JESUS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A3D519-19CF-4139-8820-33DC081107E1}"/>
              </a:ext>
            </a:extLst>
          </p:cNvPr>
          <p:cNvSpPr txBox="1"/>
          <p:nvPr/>
        </p:nvSpPr>
        <p:spPr>
          <a:xfrm>
            <a:off x="2466976" y="2247361"/>
            <a:ext cx="741997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3600" i="1" dirty="0">
                <a:latin typeface="Comic Sans MS" panose="030F0702030302020204" pitchFamily="66" charset="0"/>
              </a:rPr>
              <a:t>Porque de dentro, del corazón de los hombres, salen los malos pensamientos, los adulterios, las fornicaciones, los homicidios. Marcos 7:21</a:t>
            </a:r>
          </a:p>
        </p:txBody>
      </p:sp>
    </p:spTree>
    <p:extLst>
      <p:ext uri="{BB962C8B-B14F-4D97-AF65-F5344CB8AC3E}">
        <p14:creationId xmlns:p14="http://schemas.microsoft.com/office/powerpoint/2010/main" val="3327861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3E17859-C5F0-476F-A082-A4CB8841D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4375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2EC955-F632-4FC2-89BD-74AF562F2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5781"/>
            <a:ext cx="10515599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3. LA VERDAD APLICADA POR JESUS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1317B6-D752-4627-9EEF-4379128C3B3C}"/>
              </a:ext>
            </a:extLst>
          </p:cNvPr>
          <p:cNvSpPr txBox="1"/>
          <p:nvPr/>
        </p:nvSpPr>
        <p:spPr>
          <a:xfrm>
            <a:off x="399482" y="1973672"/>
            <a:ext cx="6325686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CO" sz="4000" dirty="0">
                <a:latin typeface="Comic Sans MS" panose="030F0702030302020204" pitchFamily="66" charset="0"/>
              </a:rPr>
              <a:t>El les dijo: Por la Dureza de vuestro Corazón Moisés os permitió repudiar a vuestras mujeres; mas al principio no fue así.” Mateo 19:8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C89676-3394-4A78-AB1E-5ABDEDF3A58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52" r="3143" b="3"/>
          <a:stretch/>
        </p:blipFill>
        <p:spPr>
          <a:xfrm>
            <a:off x="7069761" y="1693471"/>
            <a:ext cx="4474538" cy="4474538"/>
          </a:xfrm>
          <a:custGeom>
            <a:avLst/>
            <a:gdLst>
              <a:gd name="connsiteX0" fmla="*/ 1331584 w 2663168"/>
              <a:gd name="connsiteY0" fmla="*/ 0 h 2663168"/>
              <a:gd name="connsiteX1" fmla="*/ 2663168 w 2663168"/>
              <a:gd name="connsiteY1" fmla="*/ 1331584 h 2663168"/>
              <a:gd name="connsiteX2" fmla="*/ 1331584 w 2663168"/>
              <a:gd name="connsiteY2" fmla="*/ 2663168 h 2663168"/>
              <a:gd name="connsiteX3" fmla="*/ 0 w 2663168"/>
              <a:gd name="connsiteY3" fmla="*/ 1331584 h 2663168"/>
              <a:gd name="connsiteX4" fmla="*/ 1331584 w 2663168"/>
              <a:gd name="connsiteY4" fmla="*/ 0 h 2663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63168" h="2663168">
                <a:moveTo>
                  <a:pt x="1331584" y="0"/>
                </a:moveTo>
                <a:cubicBezTo>
                  <a:pt x="2066998" y="0"/>
                  <a:pt x="2663168" y="596170"/>
                  <a:pt x="2663168" y="1331584"/>
                </a:cubicBezTo>
                <a:cubicBezTo>
                  <a:pt x="2663168" y="2066998"/>
                  <a:pt x="2066998" y="2663168"/>
                  <a:pt x="1331584" y="2663168"/>
                </a:cubicBezTo>
                <a:cubicBezTo>
                  <a:pt x="596170" y="2663168"/>
                  <a:pt x="0" y="2066998"/>
                  <a:pt x="0" y="1331584"/>
                </a:cubicBezTo>
                <a:cubicBezTo>
                  <a:pt x="0" y="596170"/>
                  <a:pt x="596170" y="0"/>
                  <a:pt x="1331584" y="0"/>
                </a:cubicBezTo>
                <a:close/>
              </a:path>
            </a:pathLst>
          </a:custGeom>
        </p:spPr>
      </p:pic>
      <p:sp>
        <p:nvSpPr>
          <p:cNvPr id="11" name="Arc 10">
            <a:extLst>
              <a:ext uri="{FF2B5EF4-FFF2-40B4-BE49-F238E27FC236}">
                <a16:creationId xmlns:a16="http://schemas.microsoft.com/office/drawing/2014/main" id="{70BEB1E7-2F88-40BC-B73D-42E5B6F80B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189197" flipV="1">
            <a:off x="6980527" y="1929807"/>
            <a:ext cx="4556632" cy="455663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A7B99495-F43F-4D80-A44F-2CB4764EB9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00988" y="1969050"/>
            <a:ext cx="666675" cy="64859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153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B304A14-32D0-4873-B914-423ED7B8D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FDE726F-79DA-4D12-8B1E-A5C83C190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1" y="269875"/>
            <a:ext cx="7858124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100" dirty="0">
                <a:latin typeface="Comic Sans MS" panose="030F0702030302020204" pitchFamily="66" charset="0"/>
              </a:rPr>
              <a:t>3. LA VERDAD APLICADA POR JESUS.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3A728FE-D5BA-4453-9FBB-76379AE211EA}"/>
              </a:ext>
            </a:extLst>
          </p:cNvPr>
          <p:cNvSpPr txBox="1"/>
          <p:nvPr/>
        </p:nvSpPr>
        <p:spPr>
          <a:xfrm>
            <a:off x="276225" y="2226229"/>
            <a:ext cx="694318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s-CO" sz="4000" dirty="0"/>
              <a:t>Cuando alguno oye la palabra del reino y no la entiende, viene el malo, y arrebata lo que fue sembrado en su Corazón. Este es el que fue sembrado junto al camino.  Mateo 13:19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14551C-E1EA-4175-971D-08F7F27437E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-1" b="1242"/>
          <a:stretch/>
        </p:blipFill>
        <p:spPr>
          <a:xfrm>
            <a:off x="7686936" y="1485900"/>
            <a:ext cx="4505063" cy="4498495"/>
          </a:xfrm>
          <a:custGeom>
            <a:avLst/>
            <a:gdLst>
              <a:gd name="connsiteX0" fmla="*/ 3374687 w 5570706"/>
              <a:gd name="connsiteY0" fmla="*/ 0 h 5562584"/>
              <a:gd name="connsiteX1" fmla="*/ 5521301 w 5570706"/>
              <a:gd name="connsiteY1" fmla="*/ 770615 h 5562584"/>
              <a:gd name="connsiteX2" fmla="*/ 5570706 w 5570706"/>
              <a:gd name="connsiteY2" fmla="*/ 815517 h 5562584"/>
              <a:gd name="connsiteX3" fmla="*/ 5570706 w 5570706"/>
              <a:gd name="connsiteY3" fmla="*/ 5562584 h 5562584"/>
              <a:gd name="connsiteX4" fmla="*/ 808135 w 5570706"/>
              <a:gd name="connsiteY4" fmla="*/ 5562584 h 5562584"/>
              <a:gd name="connsiteX5" fmla="*/ 770615 w 5570706"/>
              <a:gd name="connsiteY5" fmla="*/ 5521302 h 5562584"/>
              <a:gd name="connsiteX6" fmla="*/ 0 w 5570706"/>
              <a:gd name="connsiteY6" fmla="*/ 3374687 h 5562584"/>
              <a:gd name="connsiteX7" fmla="*/ 3374687 w 5570706"/>
              <a:gd name="connsiteY7" fmla="*/ 0 h 5562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570706" h="5562584">
                <a:moveTo>
                  <a:pt x="3374687" y="0"/>
                </a:moveTo>
                <a:cubicBezTo>
                  <a:pt x="4190094" y="0"/>
                  <a:pt x="4937956" y="289196"/>
                  <a:pt x="5521301" y="770615"/>
                </a:cubicBezTo>
                <a:lnTo>
                  <a:pt x="5570706" y="815517"/>
                </a:lnTo>
                <a:lnTo>
                  <a:pt x="5570706" y="5562584"/>
                </a:lnTo>
                <a:lnTo>
                  <a:pt x="808135" y="5562584"/>
                </a:lnTo>
                <a:lnTo>
                  <a:pt x="770615" y="5521302"/>
                </a:lnTo>
                <a:cubicBezTo>
                  <a:pt x="289196" y="4937957"/>
                  <a:pt x="0" y="4190095"/>
                  <a:pt x="0" y="3374687"/>
                </a:cubicBezTo>
                <a:cubicBezTo>
                  <a:pt x="0" y="1510899"/>
                  <a:pt x="1510899" y="0"/>
                  <a:pt x="3374687" y="0"/>
                </a:cubicBezTo>
                <a:close/>
              </a:path>
            </a:pathLst>
          </a:cu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1D460C86-854F-4FB3-ABC2-E823D8FEB9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43451" y="1656147"/>
            <a:ext cx="546100" cy="54610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Arc 13">
            <a:extLst>
              <a:ext uri="{FF2B5EF4-FFF2-40B4-BE49-F238E27FC236}">
                <a16:creationId xmlns:a16="http://schemas.microsoft.com/office/drawing/2014/main" id="{BB48116A-278A-4CC5-89D3-9DE8E8FF12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34739" y="587516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11098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94D6A1-90AE-4606-9B7B-6491F76EBD2F}"/>
              </a:ext>
            </a:extLst>
          </p:cNvPr>
          <p:cNvSpPr txBox="1"/>
          <p:nvPr/>
        </p:nvSpPr>
        <p:spPr>
          <a:xfrm>
            <a:off x="670561" y="2656121"/>
            <a:ext cx="1120793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400" dirty="0">
                <a:latin typeface="Comic Sans MS" panose="030F0702030302020204" pitchFamily="66" charset="0"/>
              </a:rPr>
              <a:t>METANOEO = Cambio de pensamiento</a:t>
            </a:r>
          </a:p>
        </p:txBody>
      </p:sp>
    </p:spTree>
    <p:extLst>
      <p:ext uri="{BB962C8B-B14F-4D97-AF65-F5344CB8AC3E}">
        <p14:creationId xmlns:p14="http://schemas.microsoft.com/office/powerpoint/2010/main" val="466534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166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2. LA VERDAD DESCRITA EN UN POEMA</vt:lpstr>
      <vt:lpstr>3.LA VERDAD APLICADA POR JESUS</vt:lpstr>
      <vt:lpstr>3. LA VERDAD APLICADA POR JESUS</vt:lpstr>
      <vt:lpstr>3. LA VERDAD APLICADA POR JESUS.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campolondono46@gmail.com</dc:creator>
  <cp:lastModifiedBy>campolondono46@gmail.com</cp:lastModifiedBy>
  <cp:revision>7</cp:revision>
  <dcterms:created xsi:type="dcterms:W3CDTF">2020-01-18T18:50:04Z</dcterms:created>
  <dcterms:modified xsi:type="dcterms:W3CDTF">2020-01-18T19:57:01Z</dcterms:modified>
</cp:coreProperties>
</file>